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</p:sldIdLst>
  <p:sldSz cx="9720263" cy="6480175"/>
  <p:notesSz cx="7559675" cy="10691813"/>
  <p:custDataLst>
    <p:tags r:id="rId15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72" y="-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5254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1027113"/>
            <a:ext cx="5548312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600075"/>
            <a:ext cx="2074862" cy="5313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600075"/>
            <a:ext cx="6072188" cy="5313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00075"/>
            <a:ext cx="8299450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600075"/>
            <a:ext cx="82994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831975"/>
            <a:ext cx="8115300" cy="408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6727" y="596881"/>
            <a:ext cx="8301038" cy="3143272"/>
          </a:xfrm>
          <a:ln/>
        </p:spPr>
        <p:txBody>
          <a:bodyPr tIns="2557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/>
              <a:t>Развитие речи дошкольников в игровой деятельности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9669" y="1811327"/>
            <a:ext cx="7143800" cy="358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990033"/>
                </a:solidFill>
              </a:rPr>
              <a:t>“</a:t>
            </a:r>
            <a:r>
              <a:rPr lang="ru-RU" sz="2800" dirty="0" smtClean="0">
                <a:solidFill>
                  <a:srgbClr val="990033"/>
                </a:solidFill>
              </a:rPr>
              <a:t>Речь – удивительное сильное средство, </a:t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800" dirty="0" smtClean="0">
                <a:solidFill>
                  <a:srgbClr val="990033"/>
                </a:solidFill>
              </a:rPr>
              <a:t>но нужно иметь много ума, </a:t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800" dirty="0" smtClean="0">
                <a:solidFill>
                  <a:srgbClr val="990033"/>
                </a:solidFill>
              </a:rPr>
              <a:t>чтобы пользоваться им”</a:t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800" dirty="0" smtClean="0">
                <a:solidFill>
                  <a:srgbClr val="990033"/>
                </a:solidFill>
              </a:rPr>
              <a:t>Г. Гегель</a:t>
            </a:r>
          </a:p>
          <a:p>
            <a:pPr algn="r"/>
            <a:endParaRPr lang="ru-RU" sz="2800" dirty="0" smtClean="0">
              <a:solidFill>
                <a:srgbClr val="990033"/>
              </a:solidFill>
            </a:endParaRPr>
          </a:p>
          <a:p>
            <a:pPr algn="r"/>
            <a:endParaRPr lang="ru-RU" sz="2800" dirty="0" smtClean="0">
              <a:solidFill>
                <a:srgbClr val="990033"/>
              </a:solidFill>
            </a:endParaRPr>
          </a:p>
          <a:p>
            <a:pPr algn="r"/>
            <a:endParaRPr lang="ru-RU" sz="2800" dirty="0" smtClean="0">
              <a:solidFill>
                <a:srgbClr val="990033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Подготовила: воспитатель Иванова Марина Ивановна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727" y="1168385"/>
            <a:ext cx="8299450" cy="1079500"/>
          </a:xfrm>
        </p:spPr>
        <p:txBody>
          <a:bodyPr/>
          <a:lstStyle/>
          <a:p>
            <a:r>
              <a:rPr lang="ru-RU" dirty="0" smtClean="0"/>
              <a:t>Важнейшие качества формируются не в учебных занятиях, а в ведущей и главной деятельности дошкольника - в игре.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_20190914_0828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3750" y="2379662"/>
            <a:ext cx="3981450" cy="2986088"/>
          </a:xfrm>
        </p:spPr>
      </p:pic>
      <p:pic>
        <p:nvPicPr>
          <p:cNvPr id="11" name="Содержимое 10" descr="IMG-20190819-WA00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0263" y="2382831"/>
            <a:ext cx="1705907" cy="303272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165" y="1311261"/>
            <a:ext cx="8115300" cy="5168914"/>
          </a:xfrm>
        </p:spPr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    </a:t>
            </a:r>
            <a:r>
              <a:rPr lang="ru-RU" sz="3200" b="1" dirty="0" smtClean="0">
                <a:solidFill>
                  <a:srgbClr val="990033"/>
                </a:solidFill>
              </a:rPr>
              <a:t>Таким образом, можно сделать вывод о том, что речь детей в игровой деятельности развивается достаточно хорошо, так как игра – ведущий вид деятельности ребенка – дошкольника, и большую часть своего времени ребенок проводит за разнообразными играми.</a:t>
            </a:r>
          </a:p>
          <a:p>
            <a:endParaRPr lang="ru-RU" sz="32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13" y="2239955"/>
            <a:ext cx="8299450" cy="10795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7"/>
          <p:cNvSpPr>
            <a:spLocks noGrp="1"/>
          </p:cNvSpPr>
          <p:nvPr>
            <p:ph idx="1"/>
          </p:nvPr>
        </p:nvSpPr>
        <p:spPr>
          <a:xfrm>
            <a:off x="859603" y="1239823"/>
            <a:ext cx="7804150" cy="4286280"/>
          </a:xfrm>
        </p:spPr>
        <p:txBody>
          <a:bodyPr/>
          <a:lstStyle/>
          <a:p>
            <a:r>
              <a:rPr lang="ru-RU" sz="2400" dirty="0" smtClean="0">
                <a:solidFill>
                  <a:srgbClr val="990033"/>
                </a:solidFill>
              </a:rPr>
              <a:t>Дошкольный возраст – это период активного усвоения ребенком разговорного языка, становления и развития всех сторон речи: фонетической, лексической, грамматической. Полноценное владение родным языком в дошкольном детстве является условием решения задач умственного, эстетического и нравственного воспитания детей в </a:t>
            </a:r>
            <a:r>
              <a:rPr lang="ru-RU" sz="2400" dirty="0" err="1" smtClean="0">
                <a:solidFill>
                  <a:srgbClr val="990033"/>
                </a:solidFill>
              </a:rPr>
              <a:t>сензитивный</a:t>
            </a:r>
            <a:r>
              <a:rPr lang="ru-RU" sz="2400" dirty="0" smtClean="0">
                <a:solidFill>
                  <a:srgbClr val="990033"/>
                </a:solidFill>
              </a:rPr>
              <a:t> период развития. Чем раньше будет начать обучение родному языку, тем свободнее будет им пользоваться в дальнейшем.</a:t>
            </a:r>
          </a:p>
          <a:p>
            <a:endParaRPr lang="ru-RU" sz="2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речевого развития: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ru-RU" dirty="0" smtClean="0">
                <a:solidFill>
                  <a:srgbClr val="990033"/>
                </a:solidFill>
              </a:rPr>
              <a:t>Воспитание звуковой культуры речи.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990033"/>
                </a:solidFill>
              </a:rPr>
              <a:t>Словарная работа.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990033"/>
                </a:solidFill>
              </a:rPr>
              <a:t>Формирование грамматического строя речи.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990033"/>
                </a:solidFill>
              </a:rPr>
              <a:t>Развитие связной речи: диалогической и монологической.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990033"/>
                </a:solidFill>
              </a:rPr>
              <a:t>Подготовка к обучению грамоте.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990033"/>
                </a:solidFill>
              </a:rPr>
              <a:t>Воспитание интереса и любви к художественному слову.</a:t>
            </a:r>
          </a:p>
          <a:p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6727" y="739757"/>
            <a:ext cx="8299450" cy="1079500"/>
          </a:xfrm>
        </p:spPr>
        <p:txBody>
          <a:bodyPr/>
          <a:lstStyle/>
          <a:p>
            <a:r>
              <a:rPr lang="ru-RU" sz="1800" dirty="0" smtClean="0"/>
              <a:t>Так, обучение пересказу фольклорных, литературных произведений, творческое рассказывание очень важно при выборе языковых изобразительно-выразительных средств, для воплощения художественного образа, задуманного ребенком.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20190914_0829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0424" y="1831975"/>
            <a:ext cx="5441951" cy="40814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5289" y="1168385"/>
            <a:ext cx="8299450" cy="1079500"/>
          </a:xfrm>
        </p:spPr>
        <p:txBody>
          <a:bodyPr/>
          <a:lstStyle/>
          <a:p>
            <a:r>
              <a:rPr lang="ru-RU" sz="2400" dirty="0" smtClean="0"/>
              <a:t>Работа над звуковой культурой речи с детьми дошкольного возраста включаю упражнения, проводимые со всеми элементами фонетики: развитие восприятия речи, формирование речевого аппарата, речевого слуха, интонация, темп речи.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G_20190914_0834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16991" y="2597145"/>
            <a:ext cx="3790949" cy="28432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6727" y="1239823"/>
            <a:ext cx="8299450" cy="1079500"/>
          </a:xfrm>
        </p:spPr>
        <p:txBody>
          <a:bodyPr/>
          <a:lstStyle/>
          <a:p>
            <a:r>
              <a:rPr lang="ru-RU" sz="2000" dirty="0" smtClean="0"/>
              <a:t>Для обработки дикции, силы голоса, темпа речи, использую скороговорки, </a:t>
            </a:r>
            <a:r>
              <a:rPr lang="ru-RU" sz="2000" dirty="0" err="1" smtClean="0"/>
              <a:t>чистоговорки</a:t>
            </a:r>
            <a:r>
              <a:rPr lang="ru-RU" sz="2000" dirty="0" smtClean="0"/>
              <a:t>, загадки, </a:t>
            </a:r>
            <a:r>
              <a:rPr lang="ru-RU" sz="2000" dirty="0" err="1" smtClean="0"/>
              <a:t>потешки</a:t>
            </a:r>
            <a:r>
              <a:rPr lang="ru-RU" sz="2000" dirty="0" smtClean="0"/>
              <a:t>, стихи. Дети учатся подбирать не только слова, сходные по звучанию, но и целые фразы, ритмически, интонационно продолжающее это предложение.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IMG_20190914_0832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93750" y="2379662"/>
            <a:ext cx="3981450" cy="2986088"/>
          </a:xfrm>
        </p:spPr>
      </p:pic>
      <p:pic>
        <p:nvPicPr>
          <p:cNvPr id="8" name="Содержимое 7" descr="IMG_20190914_08333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7600" y="2379662"/>
            <a:ext cx="3981450" cy="29860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6727" y="954071"/>
            <a:ext cx="8299450" cy="1079500"/>
          </a:xfrm>
        </p:spPr>
        <p:txBody>
          <a:bodyPr/>
          <a:lstStyle/>
          <a:p>
            <a:r>
              <a:rPr lang="ru-RU" sz="2000" dirty="0" smtClean="0"/>
              <a:t>В формировании связной речи – т.е. речи содержательной, логичной, последовательной, организованной – особенно отчетливо выступает тесная связь речевого и интеллектуального развития детей. </a:t>
            </a:r>
            <a:endParaRPr lang="ru-RU" sz="2000" dirty="0"/>
          </a:p>
        </p:txBody>
      </p:sp>
      <p:pic>
        <p:nvPicPr>
          <p:cNvPr id="7" name="Содержимое 6" descr="IMG_20190914_0830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31041" y="2382831"/>
            <a:ext cx="3981450" cy="2986088"/>
          </a:xfrm>
        </p:spPr>
      </p:pic>
      <p:pic>
        <p:nvPicPr>
          <p:cNvPr id="12" name="Рисунок 11" descr="IMG_20190813_172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4511" y="2311393"/>
            <a:ext cx="2572942" cy="34305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727" y="1096947"/>
            <a:ext cx="8299450" cy="1079500"/>
          </a:xfrm>
        </p:spPr>
        <p:txBody>
          <a:bodyPr/>
          <a:lstStyle/>
          <a:p>
            <a:r>
              <a:rPr lang="ru-RU" sz="2000" dirty="0" smtClean="0"/>
              <a:t>При составлении рассказа по картине формирую умение самостоятельно составлять описание или повествование, указывая место и время действия, придумывая события предшествующие и изображенным и последующим за ним. В рассказывании по серии картинок формирую умение развивать сюжетную линию.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IMG_20190914_0835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74181" y="2668583"/>
            <a:ext cx="3981450" cy="29860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727" y="954071"/>
            <a:ext cx="8299450" cy="1079500"/>
          </a:xfrm>
        </p:spPr>
        <p:txBody>
          <a:bodyPr/>
          <a:lstStyle/>
          <a:p>
            <a:r>
              <a:rPr lang="ru-RU" dirty="0" smtClean="0"/>
              <a:t>Занимательные игры со словом побуждают детей думать, рассуждать, искать, творить, у детей появляется интерес к познавательной деятельности.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7346" name="Picture 2" descr="D:\Рабочий стол\Татьян николаевна работа\фото про дед-сад\игровая деетельность\DSC05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3750" y="2544864"/>
            <a:ext cx="3981450" cy="2655685"/>
          </a:xfrm>
          <a:prstGeom prst="rect">
            <a:avLst/>
          </a:prstGeom>
          <a:noFill/>
        </p:spPr>
      </p:pic>
      <p:pic>
        <p:nvPicPr>
          <p:cNvPr id="57347" name="Picture 3" descr="D:\Рабочий стол\Татьян николаевна работа\фото про дед-сад\игровая деетельность\DSC049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7600" y="2544864"/>
            <a:ext cx="3981450" cy="26556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23fba4a226a7674246af3bdf364dc3e7cd4a2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375</Words>
  <Application>Microsoft Office PowerPoint</Application>
  <PresentationFormat>Произвольный</PresentationFormat>
  <Paragraphs>23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Развитие речи дошкольников в игровой деятельности    </vt:lpstr>
      <vt:lpstr>Слайд 2</vt:lpstr>
      <vt:lpstr>Основные задачи речевого развития: </vt:lpstr>
      <vt:lpstr>Так, обучение пересказу фольклорных, литературных произведений, творческое рассказывание очень важно при выборе языковых изобразительно-выразительных средств, для воплощения художественного образа, задуманного ребенком. </vt:lpstr>
      <vt:lpstr>Работа над звуковой культурой речи с детьми дошкольного возраста включаю упражнения, проводимые со всеми элементами фонетики: развитие восприятия речи, формирование речевого аппарата, речевого слуха, интонация, темп речи. </vt:lpstr>
      <vt:lpstr>Для обработки дикции, силы голоса, темпа речи, использую скороговорки, чистоговорки, загадки, потешки, стихи. Дети учатся подбирать не только слова, сходные по звучанию, но и целые фразы, ритмически, интонационно продолжающее это предложение. </vt:lpstr>
      <vt:lpstr>В формировании связной речи – т.е. речи содержательной, логичной, последовательной, организованной – особенно отчетливо выступает тесная связь речевого и интеллектуального развития детей. </vt:lpstr>
      <vt:lpstr>При составлении рассказа по картине формирую умение самостоятельно составлять описание или повествование, указывая место и время действия, придумывая события предшествующие и изображенным и последующим за ним. В рассказывании по серии картинок формирую умение развивать сюжетную линию. </vt:lpstr>
      <vt:lpstr>Занимательные игры со словом побуждают детей думать, рассуждать, искать, творить, у детей появляется интерес к познавательной деятельности. </vt:lpstr>
      <vt:lpstr>Важнейшие качества формируются не в учебных занятиях, а в ведущей и главной деятельности дошкольника - в игре. 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логопеда.</dc:title>
  <dc:creator>igor</dc:creator>
  <cp:lastModifiedBy>Ольга</cp:lastModifiedBy>
  <cp:revision>42</cp:revision>
  <cp:lastPrinted>1601-01-01T00:00:00Z</cp:lastPrinted>
  <dcterms:created xsi:type="dcterms:W3CDTF">2013-02-02T22:20:24Z</dcterms:created>
  <dcterms:modified xsi:type="dcterms:W3CDTF">2019-10-29T16:09:32Z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D:\Хобби++\.Материалы на сайты\-Логопед\Зайкова Наталья Николаевна\04-02-2013_20-30-51\презентация 2.odp</vt:lpwstr>
  </property>
</Properties>
</file>